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6187" autoAdjust="0"/>
  </p:normalViewPr>
  <p:slideViewPr>
    <p:cSldViewPr snapToGrid="0">
      <p:cViewPr varScale="1">
        <p:scale>
          <a:sx n="76" d="100"/>
          <a:sy n="76" d="100"/>
        </p:scale>
        <p:origin x="126" y="4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91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27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35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60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8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05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63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40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48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17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23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2F1A7-72C8-4454-ADAF-73486ED06156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0DEC-2336-4376-ABE3-CFC8EF8F2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89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КОРРУПЦИЯ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458551" cy="13008693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ru-RU" dirty="0" smtClean="0"/>
              <a:t>Коррупция в госорганах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19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33276" y="-3075347"/>
            <a:ext cx="18458551" cy="1300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2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Широкоэкранный</PresentationFormat>
  <Paragraphs>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КОРРУПЦИЯ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КОРРУПЦИЯ</dc:title>
  <dc:creator>Admin</dc:creator>
  <cp:lastModifiedBy>Admin</cp:lastModifiedBy>
  <cp:revision>3</cp:revision>
  <dcterms:created xsi:type="dcterms:W3CDTF">2017-04-01T12:35:57Z</dcterms:created>
  <dcterms:modified xsi:type="dcterms:W3CDTF">2017-04-01T12:44:57Z</dcterms:modified>
</cp:coreProperties>
</file>